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9"/>
  </p:notesMasterIdLst>
  <p:sldIdLst>
    <p:sldId id="264" r:id="rId4"/>
    <p:sldId id="261" r:id="rId5"/>
    <p:sldId id="268" r:id="rId6"/>
    <p:sldId id="260" r:id="rId7"/>
    <p:sldId id="270" r:id="rId8"/>
    <p:sldId id="262" r:id="rId9"/>
    <p:sldId id="265" r:id="rId10"/>
    <p:sldId id="258" r:id="rId11"/>
    <p:sldId id="267" r:id="rId12"/>
    <p:sldId id="257" r:id="rId13"/>
    <p:sldId id="256" r:id="rId14"/>
    <p:sldId id="263" r:id="rId15"/>
    <p:sldId id="269" r:id="rId16"/>
    <p:sldId id="266" r:id="rId17"/>
    <p:sldId id="259" r:id="rId18"/>
  </p:sldIdLst>
  <p:sldSz cx="9144000" cy="6858000" type="screen4x3"/>
  <p:notesSz cx="700405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63" d="100"/>
          <a:sy n="63" d="100"/>
        </p:scale>
        <p:origin x="137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F42A62F9-9536-4825-AF63-64A294456B68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0" rIns="92720" bIns="463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381103"/>
            <a:ext cx="5603240" cy="4150519"/>
          </a:xfrm>
          <a:prstGeom prst="rect">
            <a:avLst/>
          </a:prstGeom>
        </p:spPr>
        <p:txBody>
          <a:bodyPr vert="horz" lIns="92720" tIns="46360" rIns="92720" bIns="463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605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C4BB6A2D-263D-4E84-848F-BADA051CF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8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B6A2D-263D-4E84-848F-BADA051CFE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1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8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1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2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7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6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0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50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99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7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56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7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10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27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78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697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05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50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99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7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56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69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10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2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05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5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9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56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B3916-3806-4D26-9406-1C0AE82E0EC1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2E7AC-6B49-4981-B6DC-627DF3701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8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48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A.) Response A</a:t>
            </a: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B.) Response B</a:t>
            </a: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C.) Response C</a:t>
            </a: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D.) Response D</a:t>
            </a: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tx1"/>
                </a:solidFill>
              </a:rPr>
              <a:t>E.) Response E</a:t>
            </a: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Percent Complete 100%</a:t>
            </a: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00:30</a:t>
            </a:r>
          </a:p>
        </p:txBody>
      </p:sp>
    </p:spTree>
    <p:extLst>
      <p:ext uri="{BB962C8B-B14F-4D97-AF65-F5344CB8AC3E}">
        <p14:creationId xmlns:p14="http://schemas.microsoft.com/office/powerpoint/2010/main" val="252348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004035"/>
            <a:ext cx="248124" cy="26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570857"/>
            <a:ext cx="297657" cy="3070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369579"/>
            <a:ext cx="298420" cy="316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878" y="5378709"/>
            <a:ext cx="297657" cy="307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104" y="4724400"/>
            <a:ext cx="248124" cy="2629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43" y="5062494"/>
            <a:ext cx="297657" cy="307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PUSH-UPS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4145555" cy="2934494"/>
          </a:xfrm>
        </p:spPr>
      </p:pic>
      <p:pic>
        <p:nvPicPr>
          <p:cNvPr id="1028" name="Picture 4" descr="C:\Users\kjl16415\AppData\Local\Microsoft\Windows\Temporary Internet Files\Content.IE5\6JGLPK47\large-Number-1-66.6-3874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4800600"/>
            <a:ext cx="836338" cy="17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3581400"/>
            <a:ext cx="7162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Level 1:</a:t>
            </a:r>
            <a:r>
              <a:rPr lang="en-US" sz="2000" dirty="0"/>
              <a:t>  Perform push-ups on your knees</a:t>
            </a:r>
            <a:endParaRPr lang="en-US" sz="2000" u="sng" dirty="0"/>
          </a:p>
          <a:p>
            <a:endParaRPr lang="en-US" sz="2000" dirty="0"/>
          </a:p>
          <a:p>
            <a:r>
              <a:rPr lang="en-US" sz="2000" u="sng" dirty="0"/>
              <a:t>Level 2:</a:t>
            </a:r>
            <a:r>
              <a:rPr lang="en-US" sz="2000" dirty="0"/>
              <a:t>  Straight legged/hands shoulder width apart</a:t>
            </a:r>
            <a:endParaRPr lang="en-US" sz="2000" u="sng" dirty="0"/>
          </a:p>
          <a:p>
            <a:endParaRPr lang="en-US" sz="2000" dirty="0"/>
          </a:p>
          <a:p>
            <a:r>
              <a:rPr lang="en-US" sz="2000" u="sng" dirty="0"/>
              <a:t>Level 3:</a:t>
            </a:r>
            <a:r>
              <a:rPr lang="en-US" sz="2000" dirty="0"/>
              <a:t>  Straight legged/hands                and alternate </a:t>
            </a:r>
          </a:p>
          <a:p>
            <a:endParaRPr lang="en-US" sz="2000" dirty="0"/>
          </a:p>
          <a:p>
            <a:r>
              <a:rPr lang="en-US" sz="2000" dirty="0"/>
              <a:t>                Straight legged/hands together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**The closer you get to 90 degrees, the more difficult it becomes**  </a:t>
            </a:r>
          </a:p>
        </p:txBody>
      </p:sp>
    </p:spTree>
    <p:extLst>
      <p:ext uri="{BB962C8B-B14F-4D97-AF65-F5344CB8AC3E}">
        <p14:creationId xmlns:p14="http://schemas.microsoft.com/office/powerpoint/2010/main" val="185880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3733800" cy="23907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BURPEES</a:t>
            </a:r>
          </a:p>
        </p:txBody>
      </p:sp>
      <p:pic>
        <p:nvPicPr>
          <p:cNvPr id="10242" name="Picture 2" descr="C:\Users\kjl16415\AppData\Local\Microsoft\Windows\Temporary Internet Files\Content.IE5\E0QSB0Z7\ten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13564"/>
            <a:ext cx="17335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276600"/>
            <a:ext cx="575619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Level 1:</a:t>
            </a:r>
            <a:r>
              <a:rPr lang="en-US" sz="2800" dirty="0"/>
              <a:t>  Step down to crouch</a:t>
            </a:r>
          </a:p>
          <a:p>
            <a:r>
              <a:rPr lang="en-US" sz="2800" dirty="0"/>
              <a:t>	    Step up to standing position</a:t>
            </a:r>
          </a:p>
          <a:p>
            <a:r>
              <a:rPr lang="en-US" sz="2800" dirty="0"/>
              <a:t>	    No jump</a:t>
            </a:r>
          </a:p>
          <a:p>
            <a:r>
              <a:rPr lang="en-US" sz="2800" u="sng" dirty="0"/>
              <a:t>Level 2:</a:t>
            </a:r>
            <a:r>
              <a:rPr lang="en-US" sz="2800" dirty="0"/>
              <a:t>  Hop down to crouch</a:t>
            </a:r>
          </a:p>
          <a:p>
            <a:r>
              <a:rPr lang="en-US" sz="2800" dirty="0"/>
              <a:t> 	    Hop up to standing position</a:t>
            </a:r>
          </a:p>
          <a:p>
            <a:r>
              <a:rPr lang="en-US" sz="2800" dirty="0"/>
              <a:t>	    with jump up to finish</a:t>
            </a:r>
          </a:p>
          <a:p>
            <a:endParaRPr lang="en-US" sz="2800" dirty="0"/>
          </a:p>
          <a:p>
            <a:r>
              <a:rPr lang="en-US" sz="2800" dirty="0"/>
              <a:t>**Increase speed to increase difficulty</a:t>
            </a:r>
          </a:p>
        </p:txBody>
      </p:sp>
    </p:spTree>
    <p:extLst>
      <p:ext uri="{BB962C8B-B14F-4D97-AF65-F5344CB8AC3E}">
        <p14:creationId xmlns:p14="http://schemas.microsoft.com/office/powerpoint/2010/main" val="20332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3077361" cy="23050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/>
          <a:lstStyle/>
          <a:p>
            <a:r>
              <a:rPr lang="en-US" dirty="0"/>
              <a:t>         BICEP CURLS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05400"/>
            <a:ext cx="1676400" cy="167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199" y="2895600"/>
            <a:ext cx="592777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Level 1:</a:t>
            </a:r>
            <a:r>
              <a:rPr lang="en-US" sz="2400" dirty="0"/>
              <a:t>  Red Band</a:t>
            </a:r>
          </a:p>
          <a:p>
            <a:endParaRPr lang="en-US" sz="2400" dirty="0"/>
          </a:p>
          <a:p>
            <a:r>
              <a:rPr lang="en-US" sz="2400" u="sng" dirty="0"/>
              <a:t>Level 2:</a:t>
            </a:r>
            <a:r>
              <a:rPr lang="en-US" sz="2400" dirty="0"/>
              <a:t>  Blue Band</a:t>
            </a:r>
          </a:p>
          <a:p>
            <a:endParaRPr lang="en-US" sz="2400" dirty="0"/>
          </a:p>
          <a:p>
            <a:r>
              <a:rPr lang="en-US" sz="2400" u="sng" dirty="0"/>
              <a:t>Level 3:</a:t>
            </a:r>
            <a:r>
              <a:rPr lang="en-US" sz="2400" dirty="0"/>
              <a:t>  Green Band</a:t>
            </a:r>
          </a:p>
          <a:p>
            <a:endParaRPr lang="en-US" sz="2400" dirty="0"/>
          </a:p>
          <a:p>
            <a:r>
              <a:rPr lang="en-US" sz="2400" dirty="0"/>
              <a:t>**Alternate foot position to increase difficulty</a:t>
            </a:r>
          </a:p>
          <a:p>
            <a:r>
              <a:rPr lang="en-US" sz="2400" dirty="0"/>
              <a:t>	- stand with one foot on the band</a:t>
            </a:r>
          </a:p>
          <a:p>
            <a:r>
              <a:rPr lang="en-US" sz="2400" dirty="0"/>
              <a:t>	- stand with two feet on the band</a:t>
            </a:r>
          </a:p>
          <a:p>
            <a:r>
              <a:rPr lang="en-US" sz="2400" dirty="0"/>
              <a:t>	- stand with feet further apart</a:t>
            </a:r>
          </a:p>
        </p:txBody>
      </p:sp>
    </p:spTree>
    <p:extLst>
      <p:ext uri="{BB962C8B-B14F-4D97-AF65-F5344CB8AC3E}">
        <p14:creationId xmlns:p14="http://schemas.microsoft.com/office/powerpoint/2010/main" val="280374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3476625" cy="42855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SIT</a:t>
            </a:r>
          </a:p>
        </p:txBody>
      </p:sp>
      <p:pic>
        <p:nvPicPr>
          <p:cNvPr id="11268" name="Picture 4" descr="C:\Users\kjl16415\AppData\Local\Microsoft\Windows\Temporary Internet Files\Content.IE5\FJXKHB9M\numbers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940337" cy="169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38600" y="1447800"/>
            <a:ext cx="516134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Level 1:</a:t>
            </a:r>
            <a:r>
              <a:rPr lang="en-US" sz="2800" dirty="0"/>
              <a:t>  Sit against wall with legs </a:t>
            </a:r>
          </a:p>
          <a:p>
            <a:r>
              <a:rPr lang="en-US" sz="2800" dirty="0"/>
              <a:t>     	    at 45 degree angle</a:t>
            </a:r>
          </a:p>
          <a:p>
            <a:endParaRPr lang="en-US" sz="2800" dirty="0"/>
          </a:p>
          <a:p>
            <a:r>
              <a:rPr lang="en-US" sz="2800" u="sng" dirty="0"/>
              <a:t>Level 2:</a:t>
            </a:r>
            <a:r>
              <a:rPr lang="en-US" sz="2800" dirty="0"/>
              <a:t>  Sit against wall with legs</a:t>
            </a:r>
          </a:p>
          <a:p>
            <a:r>
              <a:rPr lang="en-US" sz="2800" dirty="0"/>
              <a:t> 	    at 90 degree angle</a:t>
            </a:r>
          </a:p>
          <a:p>
            <a:endParaRPr lang="en-US" sz="2800" dirty="0"/>
          </a:p>
          <a:p>
            <a:r>
              <a:rPr lang="en-US" sz="2800" dirty="0"/>
              <a:t>**Hold arms straight out or above</a:t>
            </a:r>
          </a:p>
          <a:p>
            <a:r>
              <a:rPr lang="en-US" sz="2800" dirty="0"/>
              <a:t>    head to increase difficulty</a:t>
            </a:r>
          </a:p>
        </p:txBody>
      </p:sp>
    </p:spTree>
    <p:extLst>
      <p:ext uri="{BB962C8B-B14F-4D97-AF65-F5344CB8AC3E}">
        <p14:creationId xmlns:p14="http://schemas.microsoft.com/office/powerpoint/2010/main" val="225034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4" y="3514725"/>
            <a:ext cx="2514600" cy="181927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3" y="838200"/>
            <a:ext cx="2790825" cy="1638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PLANKS</a:t>
            </a:r>
          </a:p>
        </p:txBody>
      </p:sp>
      <p:pic>
        <p:nvPicPr>
          <p:cNvPr id="8" name="Picture 2" descr="C:\Users\kjl16415\AppData\Local\Microsoft\Windows\Temporary Internet Files\Content.IE5\L05RZ7Y2\13_32087139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34000"/>
            <a:ext cx="1905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1295400"/>
            <a:ext cx="5486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Level 1:</a:t>
            </a:r>
            <a:r>
              <a:rPr lang="en-US" sz="2800" dirty="0"/>
              <a:t>  High Plank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u="sng" dirty="0"/>
              <a:t>Level 2:</a:t>
            </a:r>
            <a:r>
              <a:rPr lang="en-US" sz="2800" dirty="0"/>
              <a:t>  Low Plank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**Straight back increases difficulty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48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"/>
            <a:ext cx="3048000" cy="304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MOUNTAIN CLIMBERS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660443"/>
            <a:ext cx="2143125" cy="2143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05000"/>
            <a:ext cx="603242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Level 1:</a:t>
            </a:r>
            <a:r>
              <a:rPr lang="en-US" sz="2800" dirty="0"/>
              <a:t>  Step foot forward (alternating</a:t>
            </a:r>
          </a:p>
          <a:p>
            <a:r>
              <a:rPr lang="en-US" sz="2800" dirty="0"/>
              <a:t>	  foot)</a:t>
            </a:r>
          </a:p>
          <a:p>
            <a:endParaRPr lang="en-US" sz="2800" dirty="0"/>
          </a:p>
          <a:p>
            <a:r>
              <a:rPr lang="en-US" sz="2800" u="sng" dirty="0"/>
              <a:t>Level 2:</a:t>
            </a:r>
            <a:r>
              <a:rPr lang="en-US" sz="2800" dirty="0"/>
              <a:t>  Hop foot forward (alternating</a:t>
            </a:r>
          </a:p>
          <a:p>
            <a:r>
              <a:rPr lang="en-US" sz="2800" dirty="0"/>
              <a:t>	   foot)</a:t>
            </a:r>
          </a:p>
          <a:p>
            <a:endParaRPr lang="en-US" sz="2800" dirty="0"/>
          </a:p>
          <a:p>
            <a:r>
              <a:rPr lang="en-US" sz="2800" dirty="0"/>
              <a:t>**Lower hip position increases difficulty</a:t>
            </a:r>
          </a:p>
        </p:txBody>
      </p:sp>
    </p:spTree>
    <p:extLst>
      <p:ext uri="{BB962C8B-B14F-4D97-AF65-F5344CB8AC3E}">
        <p14:creationId xmlns:p14="http://schemas.microsoft.com/office/powerpoint/2010/main" val="23953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333750" cy="347013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JUMPING JACKS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81600"/>
            <a:ext cx="1569599" cy="15214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1600200"/>
            <a:ext cx="5006114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Level 1:</a:t>
            </a:r>
            <a:r>
              <a:rPr lang="en-US" sz="3200" dirty="0"/>
              <a:t>  Slow pace</a:t>
            </a:r>
          </a:p>
          <a:p>
            <a:endParaRPr lang="en-US" sz="3200" dirty="0"/>
          </a:p>
          <a:p>
            <a:r>
              <a:rPr lang="en-US" sz="3200" u="sng" dirty="0"/>
              <a:t>Level 2:</a:t>
            </a:r>
            <a:r>
              <a:rPr lang="en-US" sz="3200" dirty="0"/>
              <a:t>  Fast pace</a:t>
            </a:r>
          </a:p>
          <a:p>
            <a:endParaRPr lang="en-US" sz="3200" dirty="0"/>
          </a:p>
          <a:p>
            <a:r>
              <a:rPr lang="en-US" sz="3200" dirty="0"/>
              <a:t>**Increase speed to increase</a:t>
            </a:r>
          </a:p>
          <a:p>
            <a:r>
              <a:rPr lang="en-US" sz="3200" dirty="0"/>
              <a:t>    difficulty.</a:t>
            </a:r>
          </a:p>
          <a:p>
            <a:r>
              <a:rPr lang="en-US" sz="3200" dirty="0"/>
              <a:t>    Jump on toes to increase </a:t>
            </a:r>
          </a:p>
          <a:p>
            <a:r>
              <a:rPr lang="en-US" sz="3200" dirty="0"/>
              <a:t>    difficulty.</a:t>
            </a:r>
          </a:p>
        </p:txBody>
      </p:sp>
    </p:spTree>
    <p:extLst>
      <p:ext uri="{BB962C8B-B14F-4D97-AF65-F5344CB8AC3E}">
        <p14:creationId xmlns:p14="http://schemas.microsoft.com/office/powerpoint/2010/main" val="189301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SIDE SKIP</a:t>
            </a:r>
          </a:p>
        </p:txBody>
      </p:sp>
      <p:pic>
        <p:nvPicPr>
          <p:cNvPr id="5" name="Picture 2" descr="C:\Users\kjl16415\AppData\Local\Microsoft\Windows\Temporary Internet Files\Content.IE5\KVVSGUXS\medium-Number-2-33.3-3875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155066"/>
            <a:ext cx="1146716" cy="15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" y="4503937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Level 1:  </a:t>
            </a:r>
            <a:r>
              <a:rPr lang="en-US" sz="2800" dirty="0"/>
              <a:t>Slow Pace</a:t>
            </a:r>
          </a:p>
          <a:p>
            <a:endParaRPr lang="en-US" sz="2800" dirty="0"/>
          </a:p>
          <a:p>
            <a:r>
              <a:rPr lang="en-US" sz="2800" u="sng" dirty="0"/>
              <a:t>Level 2:  </a:t>
            </a:r>
            <a:r>
              <a:rPr lang="en-US" sz="2800" dirty="0"/>
              <a:t>Fast Pace</a:t>
            </a:r>
          </a:p>
          <a:p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C5561A-130C-45F0-8339-4364B1302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4797119" cy="32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35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3352800" cy="3128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SQUAT JUMPS</a:t>
            </a:r>
          </a:p>
        </p:txBody>
      </p:sp>
      <p:pic>
        <p:nvPicPr>
          <p:cNvPr id="3074" name="Picture 2" descr="C:\Users\kjl16415\AppData\Local\Microsoft\Windows\Temporary Internet Files\Content.IE5\E6YUT0TC\large-Number-3-33.3-3876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1246800" cy="175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358140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Level 1:  </a:t>
            </a:r>
            <a:r>
              <a:rPr lang="en-US" sz="2800" dirty="0"/>
              <a:t>½ Squat to jump</a:t>
            </a:r>
          </a:p>
          <a:p>
            <a:endParaRPr lang="en-US" sz="2800" dirty="0"/>
          </a:p>
          <a:p>
            <a:r>
              <a:rPr lang="en-US" sz="2800" u="sng" dirty="0"/>
              <a:t>Level 2:  </a:t>
            </a:r>
            <a:r>
              <a:rPr lang="en-US" sz="2800" dirty="0"/>
              <a:t>Full Squat to jump</a:t>
            </a:r>
          </a:p>
          <a:p>
            <a:endParaRPr lang="en-US" sz="2800" dirty="0"/>
          </a:p>
          <a:p>
            <a:r>
              <a:rPr lang="en-US" sz="2800" dirty="0"/>
              <a:t>**Increase the height of jump to </a:t>
            </a:r>
          </a:p>
          <a:p>
            <a:r>
              <a:rPr lang="en-US" sz="2800" dirty="0"/>
              <a:t>    increase difficulty**</a:t>
            </a:r>
          </a:p>
        </p:txBody>
      </p:sp>
    </p:spTree>
    <p:extLst>
      <p:ext uri="{BB962C8B-B14F-4D97-AF65-F5344CB8AC3E}">
        <p14:creationId xmlns:p14="http://schemas.microsoft.com/office/powerpoint/2010/main" val="336800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33400"/>
            <a:ext cx="4244013" cy="282419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LINE HOPS</a:t>
            </a:r>
          </a:p>
        </p:txBody>
      </p:sp>
      <p:pic>
        <p:nvPicPr>
          <p:cNvPr id="4098" name="Picture 2" descr="C:\Users\kjl16415\AppData\Local\Microsoft\Windows\Temporary Internet Files\Content.IE5\E0QSB0Z7\large-Number-4-0-3878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323000" cy="173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733799"/>
            <a:ext cx="74971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Level 1:  </a:t>
            </a:r>
            <a:r>
              <a:rPr lang="en-US" sz="3200" dirty="0"/>
              <a:t>Two foot jump</a:t>
            </a:r>
          </a:p>
          <a:p>
            <a:endParaRPr lang="en-US" sz="3200" dirty="0"/>
          </a:p>
          <a:p>
            <a:r>
              <a:rPr lang="en-US" sz="3200" u="sng" dirty="0"/>
              <a:t>Level 2:  </a:t>
            </a:r>
            <a:r>
              <a:rPr lang="en-US" sz="3200" dirty="0"/>
              <a:t>One foot jump</a:t>
            </a:r>
          </a:p>
          <a:p>
            <a:endParaRPr lang="en-US" sz="3200" dirty="0"/>
          </a:p>
          <a:p>
            <a:r>
              <a:rPr lang="en-US" sz="3200" dirty="0"/>
              <a:t>**Increasing speed will increase difficulty**</a:t>
            </a:r>
          </a:p>
        </p:txBody>
      </p:sp>
    </p:spTree>
    <p:extLst>
      <p:ext uri="{BB962C8B-B14F-4D97-AF65-F5344CB8AC3E}">
        <p14:creationId xmlns:p14="http://schemas.microsoft.com/office/powerpoint/2010/main" val="413383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3785920" cy="23812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DELTOID BURNOUTS</a:t>
            </a:r>
          </a:p>
        </p:txBody>
      </p:sp>
      <p:pic>
        <p:nvPicPr>
          <p:cNvPr id="5122" name="Picture 2" descr="C:\Users\kjl16415\AppData\Local\Microsoft\Windows\Temporary Internet Files\Content.IE5\91PIZHA8\large-Number-5-0-3879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29200"/>
            <a:ext cx="1170600" cy="16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2895600"/>
            <a:ext cx="555754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Level 1:</a:t>
            </a:r>
            <a:r>
              <a:rPr lang="en-US" sz="2800" dirty="0"/>
              <a:t>  Red Band</a:t>
            </a:r>
          </a:p>
          <a:p>
            <a:endParaRPr lang="en-US" sz="2800" dirty="0"/>
          </a:p>
          <a:p>
            <a:r>
              <a:rPr lang="en-US" sz="2800" u="sng" dirty="0"/>
              <a:t>Level 2:</a:t>
            </a:r>
            <a:r>
              <a:rPr lang="en-US" sz="2800" dirty="0"/>
              <a:t>  Blue Band</a:t>
            </a:r>
          </a:p>
          <a:p>
            <a:endParaRPr lang="en-US" sz="2800" dirty="0"/>
          </a:p>
          <a:p>
            <a:r>
              <a:rPr lang="en-US" sz="2800" u="sng" dirty="0"/>
              <a:t>Level 3:</a:t>
            </a:r>
            <a:r>
              <a:rPr lang="en-US" sz="2800" dirty="0"/>
              <a:t>  Green Band</a:t>
            </a:r>
          </a:p>
          <a:p>
            <a:endParaRPr lang="en-US" sz="2800" dirty="0"/>
          </a:p>
          <a:p>
            <a:r>
              <a:rPr lang="en-US" sz="2800" dirty="0"/>
              <a:t>**Moving hands closer together will </a:t>
            </a:r>
          </a:p>
          <a:p>
            <a:r>
              <a:rPr lang="en-US" sz="2800" dirty="0"/>
              <a:t>    increase difficulty**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1447800"/>
            <a:ext cx="519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Description:</a:t>
            </a:r>
            <a:r>
              <a:rPr lang="en-US" sz="1400" dirty="0"/>
              <a:t>  Hold band with two hands straight out in front of chest.</a:t>
            </a:r>
          </a:p>
          <a:p>
            <a:r>
              <a:rPr lang="en-US" sz="1400" dirty="0"/>
              <a:t>	  Keep elbows locked and extend arms out to side.</a:t>
            </a:r>
          </a:p>
        </p:txBody>
      </p:sp>
    </p:spTree>
    <p:extLst>
      <p:ext uri="{BB962C8B-B14F-4D97-AF65-F5344CB8AC3E}">
        <p14:creationId xmlns:p14="http://schemas.microsoft.com/office/powerpoint/2010/main" val="426450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33401"/>
            <a:ext cx="4191000" cy="243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TERMINATORS</a:t>
            </a:r>
          </a:p>
        </p:txBody>
      </p:sp>
      <p:pic>
        <p:nvPicPr>
          <p:cNvPr id="6146" name="Picture 2" descr="C:\Users\kjl16415\AppData\Local\Microsoft\Windows\Temporary Internet Files\Content.IE5\91PIZHA8\large-Number-6-166.6-3880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60" y="4800600"/>
            <a:ext cx="1315540" cy="18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505200"/>
            <a:ext cx="75994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Level 1:  High hip push-up position</a:t>
            </a:r>
          </a:p>
          <a:p>
            <a:r>
              <a:rPr lang="en-US" sz="2800" dirty="0"/>
              <a:t>                Step feet to elbow</a:t>
            </a:r>
          </a:p>
          <a:p>
            <a:r>
              <a:rPr lang="en-US" sz="2800" dirty="0"/>
              <a:t>Level 2:  Perfect push-up position</a:t>
            </a:r>
          </a:p>
          <a:p>
            <a:r>
              <a:rPr lang="en-US" sz="2800" dirty="0"/>
              <a:t>                Hop feet to elbow</a:t>
            </a:r>
          </a:p>
          <a:p>
            <a:r>
              <a:rPr lang="en-US" sz="2800" dirty="0"/>
              <a:t>**To increase difficulty:</a:t>
            </a:r>
          </a:p>
          <a:p>
            <a:r>
              <a:rPr lang="en-US" sz="2800" dirty="0"/>
              <a:t>                   Bring knees all the way up to elbow</a:t>
            </a:r>
          </a:p>
          <a:p>
            <a:r>
              <a:rPr lang="en-US" sz="2800" dirty="0"/>
              <a:t>                   Hop with feet together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1447800"/>
            <a:ext cx="38239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/>
              <a:t>Description:</a:t>
            </a:r>
            <a:r>
              <a:rPr lang="en-US" sz="1400" dirty="0"/>
              <a:t>  Start in push-up position.</a:t>
            </a:r>
          </a:p>
          <a:p>
            <a:r>
              <a:rPr lang="en-US" sz="1400" dirty="0"/>
              <a:t>	  Bring both feet to one side.</a:t>
            </a:r>
          </a:p>
          <a:p>
            <a:r>
              <a:rPr lang="en-US" sz="1400" dirty="0"/>
              <a:t>	  Back to starting position.</a:t>
            </a:r>
          </a:p>
          <a:p>
            <a:r>
              <a:rPr lang="en-US" sz="1400" dirty="0"/>
              <a:t>	  Bring both feet to the opposite side.</a:t>
            </a:r>
          </a:p>
        </p:txBody>
      </p:sp>
    </p:spTree>
    <p:extLst>
      <p:ext uri="{BB962C8B-B14F-4D97-AF65-F5344CB8AC3E}">
        <p14:creationId xmlns:p14="http://schemas.microsoft.com/office/powerpoint/2010/main" val="86914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4252310" cy="27535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PLANK KICKS</a:t>
            </a:r>
          </a:p>
        </p:txBody>
      </p:sp>
      <p:pic>
        <p:nvPicPr>
          <p:cNvPr id="7170" name="Picture 2" descr="C:\Users\kjl16415\AppData\Local\Microsoft\Windows\Temporary Internet Files\Content.IE5\91PIZHA8\large-Number-7-66.6-3881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1275090" cy="177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3505200"/>
            <a:ext cx="662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Level 1:  </a:t>
            </a:r>
            <a:r>
              <a:rPr lang="en-US" sz="3200" dirty="0"/>
              <a:t>High plank position</a:t>
            </a:r>
          </a:p>
          <a:p>
            <a:endParaRPr lang="en-US" sz="3200" dirty="0"/>
          </a:p>
          <a:p>
            <a:r>
              <a:rPr lang="en-US" sz="3200" u="sng" dirty="0"/>
              <a:t>Level 2:  </a:t>
            </a:r>
            <a:r>
              <a:rPr lang="en-US" sz="3200" dirty="0"/>
              <a:t>Low plank position</a:t>
            </a:r>
          </a:p>
          <a:p>
            <a:endParaRPr lang="en-US" sz="3200" dirty="0"/>
          </a:p>
          <a:p>
            <a:r>
              <a:rPr lang="en-US" sz="3200" dirty="0"/>
              <a:t>**Bring knee up higher to increase </a:t>
            </a:r>
          </a:p>
          <a:p>
            <a:r>
              <a:rPr lang="en-US" sz="3200" dirty="0"/>
              <a:t>    difficulty</a:t>
            </a:r>
          </a:p>
        </p:txBody>
      </p:sp>
    </p:spTree>
    <p:extLst>
      <p:ext uri="{BB962C8B-B14F-4D97-AF65-F5344CB8AC3E}">
        <p14:creationId xmlns:p14="http://schemas.microsoft.com/office/powerpoint/2010/main" val="65496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VERTICAL JUMP</a:t>
            </a:r>
          </a:p>
        </p:txBody>
      </p:sp>
      <p:pic>
        <p:nvPicPr>
          <p:cNvPr id="8194" name="Picture 2" descr="C:\Users\kjl16415\AppData\Local\Microsoft\Windows\Temporary Internet Files\Content.IE5\L4269LJP\large-Number-8-66.6-3882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5400"/>
            <a:ext cx="1173913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110097"/>
            <a:ext cx="45804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Level 1:</a:t>
            </a:r>
            <a:r>
              <a:rPr lang="en-US" sz="3200" dirty="0"/>
              <a:t>  2-Steps and Jump</a:t>
            </a:r>
          </a:p>
          <a:p>
            <a:endParaRPr lang="en-US" sz="3200" dirty="0"/>
          </a:p>
          <a:p>
            <a:r>
              <a:rPr lang="en-US" sz="3200" u="sng" dirty="0"/>
              <a:t>Level 2:</a:t>
            </a:r>
            <a:r>
              <a:rPr lang="en-US" sz="3200" dirty="0"/>
              <a:t>  Stationary Jump</a:t>
            </a:r>
          </a:p>
          <a:p>
            <a:endParaRPr lang="en-US" sz="3200" dirty="0"/>
          </a:p>
        </p:txBody>
      </p:sp>
      <p:pic>
        <p:nvPicPr>
          <p:cNvPr id="7" name="Picture 6" descr="A picture containing man, game, riding, board&#10;&#10;Description automatically generated">
            <a:extLst>
              <a:ext uri="{FF2B5EF4-FFF2-40B4-BE49-F238E27FC236}">
                <a16:creationId xmlns:a16="http://schemas.microsoft.com/office/drawing/2014/main" id="{D48E2B11-9D8D-4B71-BB4B-37604A067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456546"/>
            <a:ext cx="3824288" cy="2879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1C7296-DF67-4455-994D-D4C446A77577}"/>
              </a:ext>
            </a:extLst>
          </p:cNvPr>
          <p:cNvSpPr txBox="1"/>
          <p:nvPr/>
        </p:nvSpPr>
        <p:spPr>
          <a:xfrm>
            <a:off x="3657600" y="2173069"/>
            <a:ext cx="467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MUST JUMP OFF 2 FEET</a:t>
            </a:r>
          </a:p>
        </p:txBody>
      </p:sp>
    </p:spTree>
    <p:extLst>
      <p:ext uri="{BB962C8B-B14F-4D97-AF65-F5344CB8AC3E}">
        <p14:creationId xmlns:p14="http://schemas.microsoft.com/office/powerpoint/2010/main" val="260592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4038600" cy="260616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JUMPING LUNGES</a:t>
            </a:r>
          </a:p>
        </p:txBody>
      </p:sp>
      <p:pic>
        <p:nvPicPr>
          <p:cNvPr id="9218" name="Picture 2" descr="C:\Users\kjl16415\AppData\Local\Microsoft\Windows\Temporary Internet Files\Content.IE5\HO58BT5Y\large-Number-9-66.6-3883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246800" cy="178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3276600"/>
            <a:ext cx="611000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Level 1:</a:t>
            </a:r>
            <a:r>
              <a:rPr lang="en-US" sz="3200" dirty="0"/>
              <a:t>  ½ lunge</a:t>
            </a:r>
          </a:p>
          <a:p>
            <a:endParaRPr lang="en-US" sz="3200" dirty="0"/>
          </a:p>
          <a:p>
            <a:r>
              <a:rPr lang="en-US" sz="3200" u="sng" dirty="0"/>
              <a:t>Level 2:</a:t>
            </a:r>
            <a:r>
              <a:rPr lang="en-US" sz="3200" dirty="0"/>
              <a:t>  Full lunge</a:t>
            </a:r>
          </a:p>
          <a:p>
            <a:endParaRPr lang="en-US" sz="3200" dirty="0"/>
          </a:p>
          <a:p>
            <a:r>
              <a:rPr lang="en-US" sz="3200" dirty="0"/>
              <a:t>**Increase jump height to increase </a:t>
            </a:r>
          </a:p>
          <a:p>
            <a:r>
              <a:rPr lang="en-US" sz="3200" dirty="0"/>
              <a:t>    difficulty</a:t>
            </a:r>
          </a:p>
        </p:txBody>
      </p:sp>
    </p:spTree>
    <p:extLst>
      <p:ext uri="{BB962C8B-B14F-4D97-AF65-F5344CB8AC3E}">
        <p14:creationId xmlns:p14="http://schemas.microsoft.com/office/powerpoint/2010/main" val="1074145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361</Words>
  <Application>Microsoft Office PowerPoint</Application>
  <PresentationFormat>On-screen Show (4:3)</PresentationFormat>
  <Paragraphs>128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Office Theme</vt:lpstr>
      <vt:lpstr>iRespondGraphMaster</vt:lpstr>
      <vt:lpstr>iRespondQuestionMaster</vt:lpstr>
      <vt:lpstr>PUSH-UPS</vt:lpstr>
      <vt:lpstr>SIDE SKIP</vt:lpstr>
      <vt:lpstr>SQUAT JUMPS</vt:lpstr>
      <vt:lpstr>LINE HOPS</vt:lpstr>
      <vt:lpstr>DELTOID BURNOUTS</vt:lpstr>
      <vt:lpstr>TERMINATORS</vt:lpstr>
      <vt:lpstr>PLANK KICKS</vt:lpstr>
      <vt:lpstr>VERTICAL JUMP</vt:lpstr>
      <vt:lpstr>JUMPING LUNGES</vt:lpstr>
      <vt:lpstr>BURPEES</vt:lpstr>
      <vt:lpstr>         BICEP CURLS</vt:lpstr>
      <vt:lpstr>WALL SIT</vt:lpstr>
      <vt:lpstr>PLANKS</vt:lpstr>
      <vt:lpstr>MOUNTAIN CLIMBERS</vt:lpstr>
      <vt:lpstr>JUMPING JACKS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BICEP CURLS (with bands)</dc:title>
  <dc:creator>Jodi Kruta</dc:creator>
  <cp:lastModifiedBy>David Ravenscraft</cp:lastModifiedBy>
  <cp:revision>25</cp:revision>
  <cp:lastPrinted>2015-02-19T17:26:19Z</cp:lastPrinted>
  <dcterms:created xsi:type="dcterms:W3CDTF">2015-02-18T18:37:20Z</dcterms:created>
  <dcterms:modified xsi:type="dcterms:W3CDTF">2020-04-20T11:52:59Z</dcterms:modified>
</cp:coreProperties>
</file>